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EAAD-F9B1-4904-839F-FC71B04B62E9}" type="datetimeFigureOut">
              <a:rPr lang="tr-TR" smtClean="0"/>
              <a:t>07.06.2021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8695-4252-48AC-85AB-30912EC1AB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EAAD-F9B1-4904-839F-FC71B04B62E9}" type="datetimeFigureOut">
              <a:rPr lang="tr-TR" smtClean="0"/>
              <a:t>07.06.2021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8695-4252-48AC-85AB-30912EC1AB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EAAD-F9B1-4904-839F-FC71B04B62E9}" type="datetimeFigureOut">
              <a:rPr lang="tr-TR" smtClean="0"/>
              <a:t>07.06.2021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8695-4252-48AC-85AB-30912EC1AB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EAAD-F9B1-4904-839F-FC71B04B62E9}" type="datetimeFigureOut">
              <a:rPr lang="tr-TR" smtClean="0"/>
              <a:t>07.06.2021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8695-4252-48AC-85AB-30912EC1AB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EAAD-F9B1-4904-839F-FC71B04B62E9}" type="datetimeFigureOut">
              <a:rPr lang="tr-TR" smtClean="0"/>
              <a:t>07.06.2021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8695-4252-48AC-85AB-30912EC1AB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EAAD-F9B1-4904-839F-FC71B04B62E9}" type="datetimeFigureOut">
              <a:rPr lang="tr-TR" smtClean="0"/>
              <a:t>07.06.2021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8695-4252-48AC-85AB-30912EC1AB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EAAD-F9B1-4904-839F-FC71B04B62E9}" type="datetimeFigureOut">
              <a:rPr lang="tr-TR" smtClean="0"/>
              <a:t>07.06.2021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8695-4252-48AC-85AB-30912EC1AB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EAAD-F9B1-4904-839F-FC71B04B62E9}" type="datetimeFigureOut">
              <a:rPr lang="tr-TR" smtClean="0"/>
              <a:t>07.06.2021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8695-4252-48AC-85AB-30912EC1AB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EAAD-F9B1-4904-839F-FC71B04B62E9}" type="datetimeFigureOut">
              <a:rPr lang="tr-TR" smtClean="0"/>
              <a:t>07.06.2021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8695-4252-48AC-85AB-30912EC1AB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EAAD-F9B1-4904-839F-FC71B04B62E9}" type="datetimeFigureOut">
              <a:rPr lang="tr-TR" smtClean="0"/>
              <a:t>07.06.2021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8695-4252-48AC-85AB-30912EC1AB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EAAD-F9B1-4904-839F-FC71B04B62E9}" type="datetimeFigureOut">
              <a:rPr lang="tr-TR" smtClean="0"/>
              <a:t>07.06.2021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8695-4252-48AC-85AB-30912EC1AB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EEAAD-F9B1-4904-839F-FC71B04B62E9}" type="datetimeFigureOut">
              <a:rPr lang="tr-TR" smtClean="0"/>
              <a:t>07.06.2021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E8695-4252-48AC-85AB-30912EC1AB0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792088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195736" y="476672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2019 MATEMATİK EĞİTİMİ</a:t>
            </a:r>
            <a:br>
              <a:rPr lang="tr-T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Saygı değer İzmit Halk Eğitim Müdürlüğü'nden Matematik öğretmenimiz, Yabancı dil öğrencilerimize Üniversite sınavı için matematik takviye eğitimi vermiştir.</a:t>
            </a:r>
            <a:endParaRPr lang="tr-TR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4857750" cy="6072336"/>
          </a:xfrm>
          <a:prstGeom prst="rect">
            <a:avLst/>
          </a:prstGeom>
          <a:noFill/>
        </p:spPr>
      </p:pic>
      <p:sp>
        <p:nvSpPr>
          <p:cNvPr id="3" name="2 Dikdörtgen"/>
          <p:cNvSpPr/>
          <p:nvPr/>
        </p:nvSpPr>
        <p:spPr>
          <a:xfrm>
            <a:off x="5148064" y="5949280"/>
            <a:ext cx="3695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Hocam, Hocam, Hocam !!!</a:t>
            </a:r>
            <a:endParaRPr lang="tr-TR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123728" y="1700808"/>
            <a:ext cx="4572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2019 YILI YDT DENEME SINAVI</a:t>
            </a:r>
            <a:br>
              <a:rPr lang="tr-T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YDT eğitimleri sırasındaki ilk deneme sınavımız. yaklaşık 38 deneme sınavı yapılmıştır.</a:t>
            </a:r>
            <a:endParaRPr lang="tr-TR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4506609" cy="3384376"/>
          </a:xfrm>
          <a:prstGeom prst="rect">
            <a:avLst/>
          </a:prstGeom>
          <a:noFill/>
        </p:spPr>
      </p:pic>
      <p:pic>
        <p:nvPicPr>
          <p:cNvPr id="24580" name="Picture 4" descr="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996952"/>
            <a:ext cx="4857750" cy="3648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691680" y="-531440"/>
            <a:ext cx="5688632" cy="7560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7488832" cy="5616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195736" y="1268760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2018-2019 EĞİTİM ÖĞRETİM YILINDA İZMİT LİSESİ SAYISAL ÖĞRENCİLERİMİZ SINAV, MESLEKLER HAKKINDA SÖYLEŞİ VE BİLGİLENDİRME YAPILDI.</a:t>
            </a:r>
            <a:endParaRPr lang="tr-TR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4506609" cy="3384376"/>
          </a:xfrm>
          <a:prstGeom prst="rect">
            <a:avLst/>
          </a:prstGeom>
          <a:noFill/>
        </p:spPr>
      </p:pic>
      <p:pic>
        <p:nvPicPr>
          <p:cNvPr id="28676" name="Picture 4" descr="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375488"/>
            <a:ext cx="4353694" cy="32695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1"/>
            <a:ext cx="4320479" cy="4320480"/>
          </a:xfrm>
          <a:prstGeom prst="rect">
            <a:avLst/>
          </a:prstGeom>
          <a:noFill/>
        </p:spPr>
      </p:pic>
      <p:pic>
        <p:nvPicPr>
          <p:cNvPr id="30724" name="Picture 4" descr="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991650"/>
            <a:ext cx="4497710" cy="25310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4857750" cy="3648076"/>
          </a:xfrm>
          <a:prstGeom prst="rect">
            <a:avLst/>
          </a:prstGeom>
          <a:noFill/>
        </p:spPr>
      </p:pic>
      <p:pic>
        <p:nvPicPr>
          <p:cNvPr id="31748" name="Picture 4" descr="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195326"/>
            <a:ext cx="4497710" cy="33776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74444" y="1943254"/>
            <a:ext cx="777725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Derneğimiz 2018 yılından beri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Üniversite Yabancı Dil sınavlarına ve diğer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sınavlara hazırlık eğitimleri verilmektedir.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721316" y="-63787"/>
            <a:ext cx="57013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2018 YDS HAZIRLIK GRUBU</a:t>
            </a: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1115616" y="1305342"/>
            <a:ext cx="68407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err="1">
                <a:latin typeface="Times New Roman" pitchFamily="18" charset="0"/>
                <a:cs typeface="Times New Roman" pitchFamily="18" charset="0"/>
              </a:rPr>
              <a:t>Baybars</a:t>
            </a: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 DEMİRBEK : İstanbul Üniversitesi Fransız Dili ve Edebiyatı öğrencisi</a:t>
            </a:r>
            <a:br>
              <a:rPr lang="tr-TR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tr-TR" sz="2000" b="1" dirty="0" err="1">
                <a:latin typeface="Times New Roman" pitchFamily="18" charset="0"/>
                <a:cs typeface="Times New Roman" pitchFamily="18" charset="0"/>
              </a:rPr>
              <a:t>Ecran</a:t>
            </a: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 ERSOY: Gazi Üniversitesi İngiliz Dili ve Edebiyatı</a:t>
            </a:r>
            <a:br>
              <a:rPr lang="tr-TR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  Kaan BAYRAM: Zonguldak İngiliz Dili ve Edebiyatı</a:t>
            </a:r>
            <a:br>
              <a:rPr lang="tr-TR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  Şevval : Sakarya Üniversitesi Turizm Bölümü</a:t>
            </a:r>
            <a:br>
              <a:rPr lang="tr-TR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  Arda Deniz: 10. sınıf öğrencisi iken, 12 sınıf dil öğrencileri arasında eğitim aldı. Eğitimde 12. sınıf    öğrencilerine      sınavlardaki başarı anlamında kafa tutabilen bir öğrenciydi.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4410724" cy="3312368"/>
          </a:xfrm>
          <a:prstGeom prst="rect">
            <a:avLst/>
          </a:prstGeom>
          <a:noFill/>
        </p:spPr>
      </p:pic>
      <p:pic>
        <p:nvPicPr>
          <p:cNvPr id="16388" name="Picture 4" descr="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789040"/>
            <a:ext cx="4857750" cy="2733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836712"/>
            <a:ext cx="5976664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619672" y="260648"/>
            <a:ext cx="50411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2019 YDT HAZIRLIK GRUBU</a:t>
            </a:r>
            <a:endParaRPr lang="tr-TR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4410724" cy="3312368"/>
          </a:xfrm>
          <a:prstGeom prst="rect">
            <a:avLst/>
          </a:prstGeom>
          <a:noFill/>
        </p:spPr>
      </p:pic>
      <p:pic>
        <p:nvPicPr>
          <p:cNvPr id="18436" name="Picture 4" descr="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267334"/>
            <a:ext cx="4497710" cy="33776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4176464" cy="3648076"/>
          </a:xfrm>
          <a:prstGeom prst="rect">
            <a:avLst/>
          </a:prstGeom>
          <a:noFill/>
        </p:spPr>
      </p:pic>
      <p:pic>
        <p:nvPicPr>
          <p:cNvPr id="19460" name="Picture 4" descr="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88640"/>
            <a:ext cx="4392488" cy="647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043608" y="1628800"/>
            <a:ext cx="68407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2019 FRANSIZCA HAZIRLIK DERSİ</a:t>
            </a:r>
            <a:br>
              <a:rPr lang="tr-T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Üyemiz ve Dernek Başkanımızın 2018 yılında üniversiteye göndermiş olduğu ve Derneğimizin kısaltma ismi olan </a:t>
            </a:r>
            <a:r>
              <a:rPr lang="tr-TR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VİZDER'i</a:t>
            </a:r>
            <a:r>
              <a:rPr lang="tr-T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yaratan öğrencimizden Fransızca eğitimi.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3888432" cy="3648076"/>
          </a:xfrm>
          <a:prstGeom prst="rect">
            <a:avLst/>
          </a:prstGeom>
          <a:noFill/>
        </p:spPr>
      </p:pic>
      <p:pic>
        <p:nvPicPr>
          <p:cNvPr id="20484" name="Picture 4" descr="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88640"/>
            <a:ext cx="4857750" cy="647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68</Words>
  <Application>Microsoft Office PowerPoint</Application>
  <PresentationFormat>Ekran Gösterisi (4:3)</PresentationFormat>
  <Paragraphs>11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admin</dc:creator>
  <cp:lastModifiedBy>admin</cp:lastModifiedBy>
  <cp:revision>2</cp:revision>
  <dcterms:created xsi:type="dcterms:W3CDTF">2021-06-07T12:56:31Z</dcterms:created>
  <dcterms:modified xsi:type="dcterms:W3CDTF">2021-06-07T13:10:39Z</dcterms:modified>
</cp:coreProperties>
</file>